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7" r:id="rId8"/>
    <p:sldId id="268" r:id="rId9"/>
    <p:sldId id="262" r:id="rId10"/>
    <p:sldId id="263" r:id="rId11"/>
    <p:sldId id="265" r:id="rId12"/>
    <p:sldId id="266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1119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459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0624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8326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117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746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297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395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841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8496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5192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B2920B-B870-4AE8-A27A-1553B8248701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62B3B-ADFD-4EF8-A886-02629EB742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311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083660" y="465346"/>
            <a:ext cx="8584338" cy="1415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«Казанский национальный исследовательский  технологический университет » 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(ФГБОУ ВО «КНИТУ»)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ru-RU" alt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3998" y="2705056"/>
            <a:ext cx="9144000" cy="1655762"/>
          </a:xfrm>
        </p:spPr>
        <p:txBody>
          <a:bodyPr>
            <a:normAutofit/>
          </a:bodyPr>
          <a:lstStyle/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Выпускная квалификационная работа</a:t>
            </a: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тему: «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веб-приложения для ветеринарной клиники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7985761" y="5184756"/>
            <a:ext cx="3657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 ВКР: 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Хамдеев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И.И.</a:t>
            </a:r>
          </a:p>
          <a:p>
            <a:pPr algn="just"/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студентка гр. 4301-21</a:t>
            </a:r>
          </a:p>
          <a:p>
            <a:pPr algn="just"/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Толмазанова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Т.А.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468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853665" y="553257"/>
            <a:ext cx="5611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ДЕМОНСТРАЦИЯ РАБОТЫ СИСТЕМЫ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0934622" y="6135579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ru-RU" dirty="0"/>
          </a:p>
        </p:txBody>
      </p:sp>
      <p:pic>
        <p:nvPicPr>
          <p:cNvPr id="5" name="Видео без названия — сделано в Clipchamp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885" t="6983" r="1529" b="3933"/>
          <a:stretch/>
        </p:blipFill>
        <p:spPr>
          <a:xfrm>
            <a:off x="2133600" y="1300480"/>
            <a:ext cx="8361680" cy="442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13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862624" y="589671"/>
            <a:ext cx="23001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445623" y="1626215"/>
            <a:ext cx="97536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В процессе выполненной работы было реализовано веб-приложения для ветеринарной клиники, клиентская часть которого была разработана с помощью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фреймворка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React, CSS, HTML, JavaScript,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серверная часть реализована на платформе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Nose.js,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а база данных на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MySQL.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Данное приложение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позволяет более быстро и эффективно взаимодействовать пользователю с клиникой, а клинике, в свою очередь, облегчать в какой-то мере свой бизнес-процесс.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10934622" y="6135579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059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905758" y="2658405"/>
            <a:ext cx="64414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934622" y="6135579"/>
            <a:ext cx="406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306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23669" y="842054"/>
            <a:ext cx="482745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КТУАЛЬНОСТЬ РАБОТЫ</a:t>
            </a:r>
            <a:r>
              <a:rPr lang="ru-RU" sz="1600" dirty="0" smtClean="0"/>
              <a:t> </a:t>
            </a:r>
            <a:endParaRPr lang="ru-RU" sz="16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998617" y="1715589"/>
            <a:ext cx="773321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Актуальность проблемы заключается в том, что в современном мире достаточно большое количество людей обращаются за помощью в медицинские ветеринарные центры. И создание информационной системы становиться одной из главных потребностей ветеринарной клиники или центра. Это не только помогает привлечь новых пациентов, но и обеспечивает удобство и информированность для существующих клиентов, а также для самих управляющих клиникой.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0934622" y="6135579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17758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720046" y="677334"/>
            <a:ext cx="35760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endParaRPr lang="ru-RU" sz="24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079863" y="1487716"/>
            <a:ext cx="10058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Цель:</a:t>
            </a:r>
          </a:p>
          <a:p>
            <a:pPr algn="just">
              <a:lnSpc>
                <a:spcPct val="150000"/>
              </a:lnSpc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веб-приложения  для ветеринарной клиники, позволяющей пользователям быстрее и проще взаимодействовать с клиникой. 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079863" y="3340970"/>
            <a:ext cx="12801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Задачи: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079863" y="380263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Ознакомиться с предметной областью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Спроектировать базу данных системы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 серверную часть системы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клиентскую часть системы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Объединить клиентскую и серверную части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934622" y="6135579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562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2" y="1894821"/>
            <a:ext cx="4606561" cy="2224333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436882" y="543769"/>
            <a:ext cx="23672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АНАЛОГИ</a:t>
            </a:r>
            <a:endParaRPr lang="ru-RU" sz="16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719329" y="1363283"/>
            <a:ext cx="14574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aibolit34.ru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520290" y="4373188"/>
            <a:ext cx="365111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1400" dirty="0" smtClean="0">
                <a:solidFill>
                  <a:srgbClr val="92D050"/>
                </a:solidFill>
              </a:rPr>
              <a:t> </a:t>
            </a:r>
            <a:r>
              <a:rPr lang="ru-RU" sz="1400" dirty="0" smtClean="0">
                <a:solidFill>
                  <a:srgbClr val="92D050"/>
                </a:solidFill>
              </a:rPr>
              <a:t>достаточно приятный интерфейс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ru-RU" sz="1400" dirty="0" smtClean="0">
                <a:solidFill>
                  <a:srgbClr val="92D050"/>
                </a:solidFill>
              </a:rPr>
              <a:t> есть возможность записаться на приём</a:t>
            </a:r>
          </a:p>
          <a:p>
            <a:pPr algn="just"/>
            <a:r>
              <a:rPr lang="ru-RU" sz="1400" b="1" dirty="0" smtClean="0">
                <a:solidFill>
                  <a:srgbClr val="C00000"/>
                </a:solidFill>
              </a:rPr>
              <a:t>–  </a:t>
            </a:r>
            <a:r>
              <a:rPr lang="ru-RU" sz="1400" dirty="0" smtClean="0"/>
              <a:t>  </a:t>
            </a:r>
            <a:r>
              <a:rPr lang="ru-RU" sz="1400" dirty="0" smtClean="0">
                <a:solidFill>
                  <a:srgbClr val="C00000"/>
                </a:solidFill>
              </a:rPr>
              <a:t>не все кнопки активны</a:t>
            </a:r>
          </a:p>
          <a:p>
            <a:pPr algn="just"/>
            <a:r>
              <a:rPr lang="ru-RU" sz="1400" b="1" dirty="0" smtClean="0">
                <a:solidFill>
                  <a:srgbClr val="C00000"/>
                </a:solidFill>
              </a:rPr>
              <a:t>–</a:t>
            </a:r>
            <a:r>
              <a:rPr lang="ru-RU" sz="1400" dirty="0" smtClean="0">
                <a:solidFill>
                  <a:srgbClr val="C00000"/>
                </a:solidFill>
              </a:rPr>
              <a:t>    отсутствует личный кабинет</a:t>
            </a:r>
            <a:endParaRPr lang="ru-RU" sz="1400" dirty="0">
              <a:solidFill>
                <a:srgbClr val="C00000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086" y="1869291"/>
            <a:ext cx="5286103" cy="2404352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8089320" y="1394061"/>
            <a:ext cx="1515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vetbars.com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183086" y="4373187"/>
            <a:ext cx="48473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1400" dirty="0" smtClean="0">
                <a:solidFill>
                  <a:srgbClr val="92D050"/>
                </a:solidFill>
              </a:rPr>
              <a:t> </a:t>
            </a:r>
            <a:r>
              <a:rPr lang="ru-RU" sz="1400" dirty="0" smtClean="0">
                <a:solidFill>
                  <a:srgbClr val="92D050"/>
                </a:solidFill>
              </a:rPr>
              <a:t>все кнопки и ссылки активны</a:t>
            </a:r>
          </a:p>
          <a:p>
            <a:pPr algn="just"/>
            <a:r>
              <a:rPr lang="ru-RU" sz="1400" b="1" dirty="0" smtClean="0">
                <a:solidFill>
                  <a:srgbClr val="C00000"/>
                </a:solidFill>
              </a:rPr>
              <a:t>–  </a:t>
            </a:r>
            <a:r>
              <a:rPr lang="ru-RU" sz="1400" dirty="0" smtClean="0"/>
              <a:t>  </a:t>
            </a:r>
            <a:r>
              <a:rPr lang="ru-RU" sz="1400" dirty="0" smtClean="0">
                <a:solidFill>
                  <a:srgbClr val="C00000"/>
                </a:solidFill>
              </a:rPr>
              <a:t>немного неактуальный на сегодняшний день интерфейс</a:t>
            </a:r>
          </a:p>
          <a:p>
            <a:pPr algn="just"/>
            <a:r>
              <a:rPr lang="ru-RU" sz="1400" b="1" dirty="0" smtClean="0">
                <a:solidFill>
                  <a:srgbClr val="C00000"/>
                </a:solidFill>
              </a:rPr>
              <a:t>–  </a:t>
            </a:r>
            <a:r>
              <a:rPr lang="ru-RU" sz="1400" dirty="0" smtClean="0"/>
              <a:t>  </a:t>
            </a:r>
            <a:r>
              <a:rPr lang="ru-RU" sz="1400" dirty="0" smtClean="0">
                <a:solidFill>
                  <a:srgbClr val="C00000"/>
                </a:solidFill>
              </a:rPr>
              <a:t>отсутствует возможность записи на прием</a:t>
            </a:r>
          </a:p>
          <a:p>
            <a:pPr algn="just"/>
            <a:r>
              <a:rPr lang="ru-RU" sz="1400" b="1" dirty="0" smtClean="0">
                <a:solidFill>
                  <a:srgbClr val="C00000"/>
                </a:solidFill>
              </a:rPr>
              <a:t>–</a:t>
            </a:r>
            <a:r>
              <a:rPr lang="ru-RU" sz="1400" dirty="0" smtClean="0">
                <a:solidFill>
                  <a:srgbClr val="C00000"/>
                </a:solidFill>
              </a:rPr>
              <a:t>    отсутствует личный кабинет</a:t>
            </a:r>
            <a:endParaRPr lang="ru-RU" sz="1400" dirty="0">
              <a:solidFill>
                <a:srgbClr val="C00000"/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0934622" y="6135579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483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86580" y="844171"/>
            <a:ext cx="85847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ИНСТРУМЕНТЫ И ТЕХНОЛОГИИ РАЗРАБОТКИ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Picture backgroun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0169" y="1919647"/>
            <a:ext cx="1716767" cy="1716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icture backgrou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360" y="2281053"/>
            <a:ext cx="993957" cy="99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cture background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2957" y="3978089"/>
            <a:ext cx="2496003" cy="945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Picture background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1741" y="2263691"/>
            <a:ext cx="1703705" cy="1203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5359993" y="3839379"/>
            <a:ext cx="1772327" cy="108416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13353" y="4081170"/>
            <a:ext cx="2105751" cy="60058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10934622" y="6135579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313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872494" y="673854"/>
            <a:ext cx="90449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ВАРИАНТОВ ИСПОЛЬЗОВАНИЯ ДЛЯ КЛИЕНТА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0934622" y="6135579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740" y="1309237"/>
            <a:ext cx="6843849" cy="519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50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24172" y="704334"/>
            <a:ext cx="104604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ВАРИАНТОВ ИСПОЛЬЗОВАНИЯ ДЛЯ АДМИНИСТРАТОРА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10934622" y="6135579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181" y="1320216"/>
            <a:ext cx="7364128" cy="533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5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3E99A23-E77F-41F3-916B-273B1A7FD4E8}"/>
              </a:ext>
            </a:extLst>
          </p:cNvPr>
          <p:cNvSpPr>
            <a:spLocks noGrp="1"/>
          </p:cNvSpPr>
          <p:nvPr/>
        </p:nvSpPr>
        <p:spPr>
          <a:xfrm>
            <a:off x="740270" y="641556"/>
            <a:ext cx="4274479" cy="638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СИСТЕМЫ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Объект 4">
            <a:extLst>
              <a:ext uri="{FF2B5EF4-FFF2-40B4-BE49-F238E27FC236}">
                <a16:creationId xmlns="" xmlns:a16="http://schemas.microsoft.com/office/drawing/2014/main" id="{C76A4DFA-68FF-4F95-9CB9-5E269CD4381C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70" y="1988160"/>
            <a:ext cx="10138104" cy="3379368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8BE373EA-2CC0-4925-B13D-83EDA260A6B0}"/>
              </a:ext>
            </a:extLst>
          </p:cNvPr>
          <p:cNvSpPr>
            <a:spLocks noGrp="1"/>
          </p:cNvSpPr>
          <p:nvPr/>
        </p:nvSpPr>
        <p:spPr>
          <a:xfrm>
            <a:off x="8324482" y="622319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74B68B-50E9-44D5-ABE7-C3B91F5B4739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6442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844660" y="572254"/>
            <a:ext cx="43486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ER-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МОДЕЛЬ БАЗЫ ДАННЫХ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0934622" y="6135579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263" y="1146740"/>
            <a:ext cx="10058400" cy="547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20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</TotalTime>
  <Words>167</Words>
  <Application>Microsoft Office PowerPoint</Application>
  <PresentationFormat>Широкоэкранный</PresentationFormat>
  <Paragraphs>51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Учетная запись Майкрософт</cp:lastModifiedBy>
  <cp:revision>31</cp:revision>
  <dcterms:created xsi:type="dcterms:W3CDTF">2024-05-05T09:38:06Z</dcterms:created>
  <dcterms:modified xsi:type="dcterms:W3CDTF">2024-06-26T18:20:01Z</dcterms:modified>
</cp:coreProperties>
</file>

<file path=docProps/thumbnail.jpeg>
</file>